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6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9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EB1B4-B549-47B6-ACF2-97412A024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406" y="291144"/>
            <a:ext cx="5450958" cy="4124415"/>
          </a:xfrm>
        </p:spPr>
        <p:txBody>
          <a:bodyPr anchor="t">
            <a:normAutofit fontScale="90000"/>
          </a:bodyPr>
          <a:lstStyle/>
          <a:p>
            <a:r>
              <a:rPr lang="en-US" sz="4600" b="1" dirty="0">
                <a:effectLst/>
                <a:latin typeface="Proxima Nova"/>
                <a:ea typeface="Proxima Nova"/>
                <a:cs typeface="Proxima Nova"/>
              </a:rPr>
              <a:t>What's an </a:t>
            </a: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r>
              <a:rPr lang="en-US" sz="4600" b="1" dirty="0">
                <a:effectLst/>
                <a:latin typeface="Proxima Nova"/>
                <a:ea typeface="Proxima Nova"/>
                <a:cs typeface="Proxima Nova"/>
              </a:rPr>
              <a:t>Elevator Pitch </a:t>
            </a: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r>
              <a:rPr lang="en-US" sz="4600" b="1" dirty="0">
                <a:effectLst/>
                <a:latin typeface="Proxima Nova"/>
                <a:ea typeface="Proxima Nova"/>
                <a:cs typeface="Proxima Nova"/>
              </a:rPr>
              <a:t>And Why Do I </a:t>
            </a: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br>
              <a:rPr lang="en-US" sz="4600" b="1" dirty="0">
                <a:effectLst/>
                <a:latin typeface="Proxima Nova"/>
                <a:ea typeface="Proxima Nova"/>
                <a:cs typeface="Proxima Nova"/>
              </a:rPr>
            </a:br>
            <a:r>
              <a:rPr lang="en-US" sz="4600" b="1" dirty="0">
                <a:effectLst/>
                <a:latin typeface="Proxima Nova"/>
                <a:ea typeface="Proxima Nova"/>
                <a:cs typeface="Proxima Nova"/>
              </a:rPr>
              <a:t>Need One?  </a:t>
            </a:r>
            <a:br>
              <a:rPr lang="en-US" sz="4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A028D-C467-49CD-9981-9896DD2E0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940" y="4706703"/>
            <a:ext cx="5554424" cy="139082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/>
              <a:t>How to Introduce Yourself</a:t>
            </a:r>
          </a:p>
          <a:p>
            <a:pPr algn="r"/>
            <a:r>
              <a:rPr lang="en-US" dirty="0"/>
              <a:t>For</a:t>
            </a:r>
          </a:p>
          <a:p>
            <a:pPr algn="r"/>
            <a:r>
              <a:rPr lang="en-US" dirty="0"/>
              <a:t>Networking, Interviews and business Contacts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10013" y="-8965"/>
            <a:ext cx="708298" cy="68699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01236"/>
            <a:ext cx="4011413" cy="3456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8F9F817-F390-4628-9497-160E7F5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41592"/>
            <a:ext cx="4764606" cy="17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1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52FCB4A-3229-4D32-8AA5-29E54816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62125"/>
            <a:ext cx="89630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8378-77D9-4E7C-8F79-C89967FD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0"/>
            <a:ext cx="9906000" cy="19155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Proxima Nova"/>
                <a:ea typeface="Proxima Nova"/>
                <a:cs typeface="Proxima Nova"/>
              </a:rPr>
              <a:t>What's an Elevator Pitch And Why Do I Need One?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04C5-4650-48AB-9299-3E42AC32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510791"/>
            <a:ext cx="9906000" cy="40244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AGENDA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b="1" dirty="0"/>
              <a:t>What Is An Elevator Speech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b="1" dirty="0"/>
              <a:t>How to Create An Elevator Speech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b="1" dirty="0"/>
              <a:t>Examples</a:t>
            </a:r>
          </a:p>
        </p:txBody>
      </p:sp>
      <p:pic>
        <p:nvPicPr>
          <p:cNvPr id="5" name="Picture 4" descr="Man in a storage facility">
            <a:extLst>
              <a:ext uri="{FF2B5EF4-FFF2-40B4-BE49-F238E27FC236}">
                <a16:creationId xmlns:a16="http://schemas.microsoft.com/office/drawing/2014/main" id="{459A51DF-2AEA-4B4A-B152-BBF9296F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6" y="3523003"/>
            <a:ext cx="4765497" cy="3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F6E3B7-FED3-4381-B2EB-D142448ACA30}"/>
              </a:ext>
            </a:extLst>
          </p:cNvPr>
          <p:cNvSpPr txBox="1"/>
          <p:nvPr/>
        </p:nvSpPr>
        <p:spPr>
          <a:xfrm>
            <a:off x="1915064" y="862642"/>
            <a:ext cx="88334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Job Searching Requires You to Introduce Yourself To Many New People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Key to Making A Good Impression Is To Create and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Memorize An Elevator Speech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 has been made of the so-called ‘elevator pitch,’ which is a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introduce yourself to career and business connections in a compelling way.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if you had only 30 seconds to tell someone what you’ll bring to the company if hired.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of it as if you were in an elevator with a captive audience from the ground-level to the top floors with a recruiter or potential employer and you wanted to introduce yourself.  The elevator speech is a w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 to share your skills and experience quickly and effectively with people who don't know you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You’ll have three categories in your pitch: I Am; I Do; I Will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66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277B-1BC0-4AA4-98BD-2FF80DD6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89FE-00FF-4941-8211-B30767F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with a simple description of yourself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current title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your professional  interest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your strongest relevant skill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D3B8F-AF8E-459E-8A49-DE3967BE8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037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‘I Am’ is the introductory part and relatively easy</a:t>
            </a:r>
            <a:endParaRPr lang="en-US" dirty="0"/>
          </a:p>
        </p:txBody>
      </p:sp>
      <p:pic>
        <p:nvPicPr>
          <p:cNvPr id="6" name="Picture 5" descr="Woman in an office">
            <a:extLst>
              <a:ext uri="{FF2B5EF4-FFF2-40B4-BE49-F238E27FC236}">
                <a16:creationId xmlns:a16="http://schemas.microsoft.com/office/drawing/2014/main" id="{6556DAE4-96DA-4453-B7BC-1B1CFD7C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786332"/>
            <a:ext cx="3532517" cy="23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68FC-4F26-4752-8181-12B8E5B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41CD-9EF0-4C59-864F-D8C4F2B9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418" y="992187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635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‘I Do’ is the bulk of your pitch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79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○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Refer to your resume for prompts because the origin of these assertions will be in your Skills, Projects, Research, Leadership, and Experience sections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79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○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Typical phrases include the following, but you can think of more.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‘Knowledgeable of---‘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‘Capable of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‘Exposed to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‘Gifted with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‘Interested in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‘Experienced with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‘Able to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‘Concerned with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‘Excited about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‘Expertise in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■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‘Involvement with ---‘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FA761-FC49-43AC-B1B1-361EF051C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‘I Do’ is the bulk of your pitch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People in an office">
            <a:extLst>
              <a:ext uri="{FF2B5EF4-FFF2-40B4-BE49-F238E27FC236}">
                <a16:creationId xmlns:a16="http://schemas.microsoft.com/office/drawing/2014/main" id="{5215B83E-9ECB-4FAD-981D-B3D5E77D9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485915"/>
            <a:ext cx="2826438" cy="18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0DA2-D4A5-428E-B0F4-E05D132F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8CCF-5387-447A-9DD4-F0BB06DA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730" indent="-28575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Showcase the most important skill sets you offer, based on the company’s needs. </a:t>
            </a:r>
          </a:p>
          <a:p>
            <a:pPr marL="109093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Arial" panose="020B0604020202020204" pitchFamily="34" charset="0"/>
              </a:rPr>
              <a:t>Put the emphasis on things that will be of value to the company</a:t>
            </a:r>
          </a:p>
          <a:p>
            <a:pPr marL="109093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Proxima Nova"/>
                <a:ea typeface="Arial" panose="020B0604020202020204" pitchFamily="34" charset="0"/>
              </a:rPr>
              <a:t>Include why you are interested in working for that company</a:t>
            </a:r>
          </a:p>
          <a:p>
            <a:pPr marL="109093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Arial" panose="020B0604020202020204" pitchFamily="34" charset="0"/>
              </a:rPr>
              <a:t>Be Flexible and Open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D7F6-D40A-4059-A02C-78592867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Focus on adding value to the company </a:t>
            </a:r>
          </a:p>
        </p:txBody>
      </p:sp>
      <p:pic>
        <p:nvPicPr>
          <p:cNvPr id="6" name="Picture 5" descr="Construction workers celebrating">
            <a:extLst>
              <a:ext uri="{FF2B5EF4-FFF2-40B4-BE49-F238E27FC236}">
                <a16:creationId xmlns:a16="http://schemas.microsoft.com/office/drawing/2014/main" id="{DDB8D8F8-551F-4E3B-AAD8-AB36E0917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589181"/>
            <a:ext cx="3010769" cy="20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E1AA-59D5-4B09-A73E-77193FCA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D14A-8D8B-4E7D-98B5-0DD9AC24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5" y="2009554"/>
            <a:ext cx="12111486" cy="402442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691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I have a background in Business Analytics with just over 10 years of  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experience creating data-driven solutions for various business problems.  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" marR="1995170" inden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roxima Nova"/>
                <a:ea typeface="Proxima Nova"/>
                <a:cs typeface="Proxima Nova"/>
              </a:rPr>
              <a:t>Specifically, I love and have had great success in the strategic evaluation of  data analysis with our executive staff. It sounds like your VP of Data position is  a good fit for my experience with supervising staff, data analysis and project  management.  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0A91-1D45-4C25-8178-5AE2A168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E67C-18C6-4D44-90FE-E80657F6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effectLst/>
                <a:latin typeface="Proxima Nova"/>
                <a:ea typeface="Proxima Nova"/>
                <a:cs typeface="Proxima Nova"/>
              </a:rPr>
              <a:t>After graduating with my Bachelor’s degree in Business Administration, I’ve  spent the last three years building professional experience as an Executive Assistant. I’ve successfully managed end-to-end event coordination and have  generated a strong professional network for my colleagues. I was excited to  learn about this opportunity in the business management space. I would love  the opportunity to bring my project management and leadership abilities to  this position.” 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9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D7D2-3183-44CA-9A33-CC67BAE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955A-98A8-4B2E-836A-CB1B366B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2" y="1915557"/>
            <a:ext cx="12555747" cy="3493205"/>
          </a:xfrm>
        </p:spPr>
        <p:txBody>
          <a:bodyPr/>
          <a:lstStyle/>
          <a:p>
            <a:pPr marL="0" marR="2105025" indent="0">
              <a:lnSpc>
                <a:spcPct val="89000"/>
              </a:lnSpc>
              <a:spcBef>
                <a:spcPts val="905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roxima Nova"/>
                <a:cs typeface="Arial" panose="020B0604020202020204" pitchFamily="34" charset="0"/>
              </a:rPr>
              <a:t>I am a marketing professional with a specialization in social media marketing.  I’m experienced in creating large advertising campaigns and am knowledgeable of multiple graphic design software programs including Adobe Illustrator and Photoshop. Your opportunity for a Social Media Manager is exciting and I will make a great addition to your team with my knowledge and  skills in social media, graphic design and teamwork.  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2608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60</TotalTime>
  <Words>610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Proxima Nova</vt:lpstr>
      <vt:lpstr>Univers Condensed Light</vt:lpstr>
      <vt:lpstr>Walbaum Display Light</vt:lpstr>
      <vt:lpstr>AngleLinesVTI</vt:lpstr>
      <vt:lpstr>What's an   Elevator Pitch   And Why Do I   Need One?   </vt:lpstr>
      <vt:lpstr>What's an Elevator Pitch And Why Do I Need One?</vt:lpstr>
      <vt:lpstr>PowerPoint Presentation</vt:lpstr>
      <vt:lpstr>I AM</vt:lpstr>
      <vt:lpstr>I Do</vt:lpstr>
      <vt:lpstr>I Will</vt:lpstr>
      <vt:lpstr>examples</vt:lpstr>
      <vt:lpstr>examples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an   Elevator Pitch   And Why Do I   Need One?   </dc:title>
  <dc:creator>Mary Fisher</dc:creator>
  <cp:lastModifiedBy>Mary Fisher</cp:lastModifiedBy>
  <cp:revision>2</cp:revision>
  <dcterms:created xsi:type="dcterms:W3CDTF">2022-02-21T19:38:35Z</dcterms:created>
  <dcterms:modified xsi:type="dcterms:W3CDTF">2022-02-21T20:39:05Z</dcterms:modified>
</cp:coreProperties>
</file>